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98" r:id="rId10"/>
    <p:sldId id="299" r:id="rId11"/>
  </p:sldIdLst>
  <p:sldSz cx="9144000" cy="5143500" type="screen16x9"/>
  <p:notesSz cx="6858000" cy="9144000"/>
  <p:embeddedFontLst>
    <p:embeddedFont>
      <p:font typeface="Barlow Medium" panose="020F0502020204030204" pitchFamily="34" charset="0"/>
      <p:regular r:id="rId13"/>
      <p:bold r:id="rId14"/>
      <p:italic r:id="rId15"/>
      <p:boldItalic r:id="rId16"/>
    </p:embeddedFont>
    <p:embeddedFont>
      <p:font typeface="Darker Grotesque" pitchFamily="2" charset="0"/>
      <p:regular r:id="rId17"/>
      <p:bold r:id="rId18"/>
    </p:embeddedFont>
    <p:embeddedFont>
      <p:font typeface="Darker Grotesque Black" pitchFamily="2" charset="0"/>
      <p:bold r:id="rId19"/>
    </p:embeddedFont>
    <p:embeddedFont>
      <p:font typeface="Nunito Light" panose="020F0302020204030204" pitchFamily="34" charset="0"/>
      <p:regular r:id="rId20"/>
      <p: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754C3-7DB9-4DB0-902A-8480DE3365A0}">
  <a:tblStyle styleId="{47D754C3-7DB9-4DB0-902A-8480DE336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78BA6EB-C73A-4A9E-A49F-5BF4AADF0E0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0"/>
  </p:normalViewPr>
  <p:slideViewPr>
    <p:cSldViewPr snapToGrid="0">
      <p:cViewPr varScale="1">
        <p:scale>
          <a:sx n="120" d="100"/>
          <a:sy n="120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4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965915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3965915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73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6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0" name="Google Shape;10;p2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738925" y="1235288"/>
            <a:ext cx="5666100" cy="21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739019" y="3432363"/>
            <a:ext cx="5666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3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98" name="Google Shape;98;p13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04162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090116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04162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90116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04162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090116"/>
            <a:ext cx="734700" cy="5727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720000" y="2213388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419275" y="2213388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118550" y="2213388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720000" y="3799263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419275" y="3799263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6118550" y="3799263"/>
            <a:ext cx="2305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18" name="Google Shape;118;p14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2363650" y="1515162"/>
            <a:ext cx="48540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2"/>
          </p:nvPr>
        </p:nvSpPr>
        <p:spPr>
          <a:xfrm>
            <a:off x="2363644" y="2628674"/>
            <a:ext cx="48540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subTitle" idx="3"/>
          </p:nvPr>
        </p:nvSpPr>
        <p:spPr>
          <a:xfrm>
            <a:off x="2363652" y="3742174"/>
            <a:ext cx="48540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4"/>
          </p:nvPr>
        </p:nvSpPr>
        <p:spPr>
          <a:xfrm>
            <a:off x="2363650" y="1133338"/>
            <a:ext cx="48540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5"/>
          </p:nvPr>
        </p:nvSpPr>
        <p:spPr>
          <a:xfrm>
            <a:off x="2363655" y="2246850"/>
            <a:ext cx="48540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6"/>
          </p:nvPr>
        </p:nvSpPr>
        <p:spPr>
          <a:xfrm>
            <a:off x="2363659" y="3360350"/>
            <a:ext cx="48540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5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32" name="Google Shape;132;p15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1598950" y="1753075"/>
            <a:ext cx="25926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2"/>
          </p:nvPr>
        </p:nvSpPr>
        <p:spPr>
          <a:xfrm>
            <a:off x="5477578" y="1753075"/>
            <a:ext cx="25926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3"/>
          </p:nvPr>
        </p:nvSpPr>
        <p:spPr>
          <a:xfrm>
            <a:off x="1598950" y="3298725"/>
            <a:ext cx="25926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subTitle" idx="4"/>
          </p:nvPr>
        </p:nvSpPr>
        <p:spPr>
          <a:xfrm>
            <a:off x="5477578" y="3298725"/>
            <a:ext cx="25926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5"/>
          </p:nvPr>
        </p:nvSpPr>
        <p:spPr>
          <a:xfrm>
            <a:off x="1598951" y="1371775"/>
            <a:ext cx="2592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6"/>
          </p:nvPr>
        </p:nvSpPr>
        <p:spPr>
          <a:xfrm>
            <a:off x="1598951" y="2917575"/>
            <a:ext cx="2592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7"/>
          </p:nvPr>
        </p:nvSpPr>
        <p:spPr>
          <a:xfrm>
            <a:off x="5477563" y="1371775"/>
            <a:ext cx="2592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8"/>
          </p:nvPr>
        </p:nvSpPr>
        <p:spPr>
          <a:xfrm>
            <a:off x="5477563" y="2917575"/>
            <a:ext cx="2592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1" name="Google Shape;191;p19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0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8" name="Google Shape;198;p20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" name="Google Shape;19;p3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047175" y="27758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525800"/>
            <a:ext cx="1731600" cy="10140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>
            <a:spLocks noGrp="1"/>
          </p:cNvSpPr>
          <p:nvPr>
            <p:ph type="pic" idx="3"/>
          </p:nvPr>
        </p:nvSpPr>
        <p:spPr>
          <a:xfrm>
            <a:off x="713225" y="1200862"/>
            <a:ext cx="2760600" cy="274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38" name="Google Shape;38;p5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23249" y="2762675"/>
            <a:ext cx="2505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715375" y="2762675"/>
            <a:ext cx="2505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715375" y="2383429"/>
            <a:ext cx="2505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23250" y="2383429"/>
            <a:ext cx="25056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400" b="1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50" name="Google Shape;50;p6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58" name="Google Shape;58;p7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811975" y="13150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811975" y="1887700"/>
            <a:ext cx="4294800" cy="20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5643775" y="922900"/>
            <a:ext cx="2787000" cy="3453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68" name="Google Shape;68;p8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9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76" name="Google Shape;76;p9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name="adj" fmla="val 3848"/>
              </a:avLst>
            </a:prstGeom>
            <a:solidFill>
              <a:schemeClr val="dk2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47625" dir="30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-22325" y="-21050"/>
            <a:ext cx="9201900" cy="5164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5" r:id="rId13"/>
    <p:sldLayoutId id="214748366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.png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image" Target="../media/image1.png"/><Relationship Id="rId5" Type="http://schemas.openxmlformats.org/officeDocument/2006/relationships/slide" Target="slide4.xml"/><Relationship Id="rId10" Type="http://schemas.openxmlformats.org/officeDocument/2006/relationships/slide" Target="slide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.png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4.jpeg"/><Relationship Id="rId3" Type="http://schemas.openxmlformats.org/officeDocument/2006/relationships/slide" Target="slide1.xm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6.png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7.png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.xml"/><Relationship Id="rId11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.xml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0" Type="http://schemas.openxmlformats.org/officeDocument/2006/relationships/slide" Target="slide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4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214" name="Google Shape;214;p24">
              <a:hlinkClick r:id="rId3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5" name="Google Shape;215;p24">
              <a:hlinkClick r:id="rId4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24">
              <a:hlinkClick r:id="rId5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7" name="Google Shape;217;p24">
              <a:hlinkClick r:id="rId6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8" name="Google Shape;218;p24">
              <a:hlinkClick r:id="rId7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24">
              <a:hlinkClick r:id="rId8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24">
              <a:hlinkClick r:id="rId9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24">
              <a:hlinkClick r:id="rId10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24">
              <a:hlinkClick r:id="rId11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24">
              <a:hlinkClick r:id="rId12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24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24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24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7" name="Google Shape;227;p24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8" name="Google Shape;228;p24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24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24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4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4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4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1DCBC2-762F-E821-9AD5-EBC20F6991F4}"/>
              </a:ext>
            </a:extLst>
          </p:cNvPr>
          <p:cNvSpPr txBox="1"/>
          <p:nvPr/>
        </p:nvSpPr>
        <p:spPr>
          <a:xfrm>
            <a:off x="4899998" y="1601342"/>
            <a:ext cx="3841774" cy="1985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BR" sz="1200" b="1" dirty="0">
                <a:effectLst/>
                <a:latin typeface=""/>
                <a:ea typeface="Arial" panose="020B0604020202020204" pitchFamily="34" charset="0"/>
              </a:rPr>
              <a:t>Equipe do Projeto:</a:t>
            </a:r>
            <a:endParaRPr lang="pt-BR" sz="12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Ariane Silveira Almeida Moura</a:t>
            </a: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Giovanni </a:t>
            </a:r>
            <a:r>
              <a:rPr lang="pt-BR" sz="1200" dirty="0" err="1">
                <a:effectLst/>
                <a:latin typeface=""/>
                <a:ea typeface="Arial" panose="020B0604020202020204" pitchFamily="34" charset="0"/>
              </a:rPr>
              <a:t>Finetto</a:t>
            </a: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 Santos</a:t>
            </a: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Letícia de Oliveira Silva</a:t>
            </a: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Rebeca da Conceição Custódio</a:t>
            </a: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Thais de Paula Porto Maia</a:t>
            </a:r>
          </a:p>
          <a:p>
            <a:pPr algn="ctr">
              <a:lnSpc>
                <a:spcPct val="115000"/>
              </a:lnSpc>
            </a:pPr>
            <a:r>
              <a:rPr lang="pt-BR" sz="1200" dirty="0">
                <a:effectLst/>
                <a:latin typeface=""/>
                <a:ea typeface="Arial" panose="020B060402020202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r>
              <a:rPr lang="pt-BR" sz="1200" b="1" dirty="0">
                <a:effectLst/>
                <a:latin typeface=""/>
                <a:ea typeface="Arial" panose="020B0604020202020204" pitchFamily="34" charset="0"/>
              </a:rPr>
              <a:t>Professora Tutora:</a:t>
            </a:r>
            <a:endParaRPr lang="pt-BR" sz="12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200" dirty="0">
                <a:solidFill>
                  <a:srgbClr val="2D3B45"/>
                </a:solidFill>
                <a:effectLst/>
                <a:latin typeface=""/>
                <a:ea typeface="Arial" panose="020B0604020202020204" pitchFamily="34" charset="0"/>
              </a:rPr>
              <a:t>Amália Soares Vieira de Vasconcelos</a:t>
            </a:r>
            <a:endParaRPr lang="pt-BR" sz="1200" dirty="0">
              <a:effectLst/>
              <a:latin typeface=""/>
              <a:ea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0FE853-90BF-0D00-9BFF-3C0DC591A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584" y="308500"/>
            <a:ext cx="4132216" cy="41322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1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498" name="Google Shape;498;p31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31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31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1" name="Google Shape;501;p31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2" name="Google Shape;502;p31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31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4" name="Google Shape;504;p31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5" name="Google Shape;505;p31">
              <a:hlinkClick r:id="" action="ppaction://noaction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6" name="Google Shape;506;p31">
              <a:hlinkClick r:id="" action="ppaction://noaction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31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31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31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0" name="Google Shape;510;p31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1" name="Google Shape;511;p31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31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31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31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31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1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1">
              <a:hlinkClick r:id="rId10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B4E30E80-BD8C-0BC3-10BF-733A10E87D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1360" y="868384"/>
            <a:ext cx="3711018" cy="3711018"/>
          </a:xfrm>
          <a:prstGeom prst="rect">
            <a:avLst/>
          </a:prstGeom>
        </p:spPr>
      </p:pic>
      <p:sp>
        <p:nvSpPr>
          <p:cNvPr id="21" name="Google Shape;336;p28">
            <a:extLst>
              <a:ext uri="{FF2B5EF4-FFF2-40B4-BE49-F238E27FC236}">
                <a16:creationId xmlns:a16="http://schemas.microsoft.com/office/drawing/2014/main" id="{B354C627-AF41-F15B-EFD7-3CA5712FE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826" y="783323"/>
            <a:ext cx="5123600" cy="2273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6000" dirty="0"/>
              <a:t>Obrigado(a) pela atenção!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351594-5E66-E58C-6F30-7E5F937DE376}"/>
              </a:ext>
            </a:extLst>
          </p:cNvPr>
          <p:cNvSpPr txBox="1"/>
          <p:nvPr/>
        </p:nvSpPr>
        <p:spPr>
          <a:xfrm>
            <a:off x="642965" y="3478678"/>
            <a:ext cx="3140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"Nunca duvide que um pequeno grupo de pessoas conscientes e comprometidas possa mudar o mundo. </a:t>
            </a:r>
          </a:p>
          <a:p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De fato, é a única coisa que já aconteceu." - Margaret </a:t>
            </a:r>
            <a:r>
              <a:rPr lang="pt-BR" sz="1200" b="0" i="0" u="none" strike="noStrike" dirty="0" err="1">
                <a:solidFill>
                  <a:srgbClr val="0D0D0D"/>
                </a:solidFill>
                <a:effectLst/>
                <a:latin typeface="+mn-lt"/>
              </a:rPr>
              <a:t>Mead</a:t>
            </a: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638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5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246" name="Google Shape;246;p25">
              <a:hlinkClick r:id="rId3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25">
              <a:hlinkClick r:id="rId4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" name="Google Shape;248;p25">
              <a:hlinkClick r:id="rId5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5">
              <a:hlinkClick r:id="rId6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" name="Google Shape;250;p25">
              <a:hlinkClick r:id="rId7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25">
              <a:hlinkClick r:id="rId8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25">
              <a:hlinkClick r:id="rId9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25">
              <a:hlinkClick r:id="rId10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5">
              <a:hlinkClick r:id="rId11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5">
              <a:hlinkClick r:id="rId12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25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25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5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25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25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25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5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5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25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25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" name="Google Shape;270;p26">
            <a:extLst>
              <a:ext uri="{FF2B5EF4-FFF2-40B4-BE49-F238E27FC236}">
                <a16:creationId xmlns:a16="http://schemas.microsoft.com/office/drawing/2014/main" id="{F8AD6162-7805-089C-459D-13CAB2DBA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9597" y="501197"/>
            <a:ext cx="36763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o Projeto VAT?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A4AC8-12F6-9DEC-DA5C-16A38E632E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892" y="1073897"/>
            <a:ext cx="3463415" cy="34634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9BBE3A-BF0F-C018-0687-50E3107AC44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9792" b="38917"/>
          <a:stretch/>
        </p:blipFill>
        <p:spPr>
          <a:xfrm>
            <a:off x="4951934" y="2291241"/>
            <a:ext cx="2796691" cy="1154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6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284" name="Google Shape;284;p26">
              <a:hlinkClick r:id="rId3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6">
              <a:hlinkClick r:id="rId4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6">
              <a:hlinkClick r:id="rId5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6">
              <a:hlinkClick r:id="rId6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6">
              <a:hlinkClick r:id="rId7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6">
              <a:hlinkClick r:id="rId8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6">
              <a:hlinkClick r:id="rId9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6">
              <a:hlinkClick r:id="rId10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6">
              <a:hlinkClick r:id="rId11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6">
              <a:hlinkClick r:id="rId12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6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6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6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6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26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26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26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26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26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26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" name="Google Shape;337;p28">
            <a:extLst>
              <a:ext uri="{FF2B5EF4-FFF2-40B4-BE49-F238E27FC236}">
                <a16:creationId xmlns:a16="http://schemas.microsoft.com/office/drawing/2014/main" id="{AB929AB4-4FDC-A2BB-BFC8-9C9438A08993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9" name="Google Shape;336;p28">
            <a:extLst>
              <a:ext uri="{FF2B5EF4-FFF2-40B4-BE49-F238E27FC236}">
                <a16:creationId xmlns:a16="http://schemas.microsoft.com/office/drawing/2014/main" id="{1E55F203-3809-A881-0612-7AE10571B3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936" y="570514"/>
            <a:ext cx="189743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Tela Inicial </a:t>
            </a:r>
            <a:endParaRPr sz="2800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CE77232-39A7-BE7F-0F90-0DF67F195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2093" y="1191866"/>
            <a:ext cx="6024115" cy="3414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7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312" name="Google Shape;312;p27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" name="Google Shape;313;p27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27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27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27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27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27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9" name="Google Shape;319;p27">
              <a:hlinkClick r:id="rId10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27">
              <a:hlinkClick r:id="rId11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27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27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3" name="Google Shape;323;p27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27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5" name="Google Shape;325;p27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6" name="Google Shape;326;p27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7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27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27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p27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1" name="Google Shape;331;p27">
              <a:hlinkClick r:id="rId12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337;p28">
            <a:extLst>
              <a:ext uri="{FF2B5EF4-FFF2-40B4-BE49-F238E27FC236}">
                <a16:creationId xmlns:a16="http://schemas.microsoft.com/office/drawing/2014/main" id="{18807F68-3419-48F6-397C-9E1A1AB7860A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6" name="Google Shape;336;p28">
            <a:extLst>
              <a:ext uri="{FF2B5EF4-FFF2-40B4-BE49-F238E27FC236}">
                <a16:creationId xmlns:a16="http://schemas.microsoft.com/office/drawing/2014/main" id="{90080209-D62E-AFF5-B780-737AFD399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936" y="570514"/>
            <a:ext cx="728853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dirty="0"/>
              <a:t>Tela do Formulário de Cadastro de Instituição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98F312-0C0F-0F18-CB29-348C88B0F11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936" t="26836" r="19936" b="28414"/>
          <a:stretch/>
        </p:blipFill>
        <p:spPr>
          <a:xfrm>
            <a:off x="1291416" y="1401386"/>
            <a:ext cx="6561167" cy="317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8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340" name="Google Shape;340;p28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28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28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3" name="Google Shape;343;p28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4" name="Google Shape;344;p28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28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28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28">
              <a:hlinkClick r:id="rId10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8" name="Google Shape;348;p28">
              <a:hlinkClick r:id="rId11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28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28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28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28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28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28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28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28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28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28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9" name="Google Shape;359;p28">
              <a:hlinkClick r:id="rId12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337;p28">
            <a:extLst>
              <a:ext uri="{FF2B5EF4-FFF2-40B4-BE49-F238E27FC236}">
                <a16:creationId xmlns:a16="http://schemas.microsoft.com/office/drawing/2014/main" id="{10031661-E8E5-02F0-A44D-89CA7BAF66B2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360299-8971-8278-487D-CEA6E9B1411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936" t="26782" r="19936" b="29074"/>
          <a:stretch/>
        </p:blipFill>
        <p:spPr>
          <a:xfrm>
            <a:off x="1301840" y="1264024"/>
            <a:ext cx="6540320" cy="3149336"/>
          </a:xfrm>
          <a:prstGeom prst="rect">
            <a:avLst/>
          </a:prstGeom>
        </p:spPr>
      </p:pic>
      <p:sp>
        <p:nvSpPr>
          <p:cNvPr id="13" name="Google Shape;336;p28">
            <a:extLst>
              <a:ext uri="{FF2B5EF4-FFF2-40B4-BE49-F238E27FC236}">
                <a16:creationId xmlns:a16="http://schemas.microsoft.com/office/drawing/2014/main" id="{8463461F-4749-1A45-0831-6C8F94A17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936" y="570514"/>
            <a:ext cx="500876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Tela de Recuperação de Senha 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9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388" name="Google Shape;388;p29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29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29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29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29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29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29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5" name="Google Shape;395;p29">
              <a:hlinkClick r:id="rId10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29">
              <a:hlinkClick r:id="rId11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29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29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29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29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29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29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29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29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29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29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29">
              <a:hlinkClick r:id="rId12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" name="Google Shape;337;p28">
            <a:extLst>
              <a:ext uri="{FF2B5EF4-FFF2-40B4-BE49-F238E27FC236}">
                <a16:creationId xmlns:a16="http://schemas.microsoft.com/office/drawing/2014/main" id="{AC4261E7-8DCB-F7DC-C466-5454B137EADC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6" name="Google Shape;336;p28">
            <a:extLst>
              <a:ext uri="{FF2B5EF4-FFF2-40B4-BE49-F238E27FC236}">
                <a16:creationId xmlns:a16="http://schemas.microsoft.com/office/drawing/2014/main" id="{1F3F3BA4-8A4D-531A-D221-530F5655D0A7}"/>
              </a:ext>
            </a:extLst>
          </p:cNvPr>
          <p:cNvSpPr txBox="1">
            <a:spLocks/>
          </p:cNvSpPr>
          <p:nvPr/>
        </p:nvSpPr>
        <p:spPr>
          <a:xfrm>
            <a:off x="1227936" y="570514"/>
            <a:ext cx="237994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pt-BR" sz="2800" dirty="0"/>
              <a:t>Tela de Doação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DF6ADE6-6D2B-9B1D-F6A0-C687AC4C07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020" t="35677" r="16827" b="23191"/>
          <a:stretch/>
        </p:blipFill>
        <p:spPr>
          <a:xfrm>
            <a:off x="1322723" y="1241972"/>
            <a:ext cx="6498553" cy="3331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0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433" name="Google Shape;433;p30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30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30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30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30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30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30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30">
              <a:hlinkClick r:id="rId10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30">
              <a:hlinkClick r:id="rId11" action="ppaction://hlinksldjump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30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30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30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30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30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30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30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30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30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30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30">
              <a:hlinkClick r:id="rId12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Google Shape;337;p28">
            <a:extLst>
              <a:ext uri="{FF2B5EF4-FFF2-40B4-BE49-F238E27FC236}">
                <a16:creationId xmlns:a16="http://schemas.microsoft.com/office/drawing/2014/main" id="{41147216-DEA6-97DB-4D1D-387F9100D177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336;p28">
            <a:extLst>
              <a:ext uri="{FF2B5EF4-FFF2-40B4-BE49-F238E27FC236}">
                <a16:creationId xmlns:a16="http://schemas.microsoft.com/office/drawing/2014/main" id="{4AC510AA-E899-9E12-DF8A-BE616CFC7B1C}"/>
              </a:ext>
            </a:extLst>
          </p:cNvPr>
          <p:cNvSpPr txBox="1">
            <a:spLocks/>
          </p:cNvSpPr>
          <p:nvPr/>
        </p:nvSpPr>
        <p:spPr>
          <a:xfrm>
            <a:off x="1227934" y="570514"/>
            <a:ext cx="46002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pt-BR" sz="2800" dirty="0"/>
              <a:t>Tela de Pagamento da Doação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571F89E-6B27-D5E0-EB2B-9BE475EBC2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412"/>
          <a:stretch/>
        </p:blipFill>
        <p:spPr>
          <a:xfrm>
            <a:off x="1513000" y="1191866"/>
            <a:ext cx="6117999" cy="34638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0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433" name="Google Shape;433;p30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30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30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30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30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30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30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30">
              <a:hlinkClick r:id="rId10" action="ppaction://hlinksldjump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30">
              <a:hlinkClick r:id="" action="ppaction://noaction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30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30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30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30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30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30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30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30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30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30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30">
              <a:hlinkClick r:id="rId11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Google Shape;337;p28">
            <a:extLst>
              <a:ext uri="{FF2B5EF4-FFF2-40B4-BE49-F238E27FC236}">
                <a16:creationId xmlns:a16="http://schemas.microsoft.com/office/drawing/2014/main" id="{41147216-DEA6-97DB-4D1D-387F9100D177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336;p28">
            <a:extLst>
              <a:ext uri="{FF2B5EF4-FFF2-40B4-BE49-F238E27FC236}">
                <a16:creationId xmlns:a16="http://schemas.microsoft.com/office/drawing/2014/main" id="{4AC510AA-E899-9E12-DF8A-BE616CFC7B1C}"/>
              </a:ext>
            </a:extLst>
          </p:cNvPr>
          <p:cNvSpPr txBox="1">
            <a:spLocks/>
          </p:cNvSpPr>
          <p:nvPr/>
        </p:nvSpPr>
        <p:spPr>
          <a:xfrm>
            <a:off x="1227934" y="570514"/>
            <a:ext cx="46002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pt-BR" sz="2800" dirty="0"/>
              <a:t>Tela de Pagamento da Doação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4C3DBC-D058-DF1E-D86D-5A7B0B5884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630"/>
          <a:stretch/>
        </p:blipFill>
        <p:spPr>
          <a:xfrm>
            <a:off x="1515713" y="1191866"/>
            <a:ext cx="6112573" cy="34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0"/>
          <p:cNvGrpSpPr/>
          <p:nvPr/>
        </p:nvGrpSpPr>
        <p:grpSpPr>
          <a:xfrm>
            <a:off x="1738925" y="4718600"/>
            <a:ext cx="5666144" cy="116400"/>
            <a:chOff x="1738925" y="4718600"/>
            <a:chExt cx="5666144" cy="116400"/>
          </a:xfrm>
        </p:grpSpPr>
        <p:sp>
          <p:nvSpPr>
            <p:cNvPr id="433" name="Google Shape;433;p30">
              <a:hlinkClick r:id="rId3" action="ppaction://hlinksldjump"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30">
              <a:hlinkClick r:id="rId4" action="ppaction://hlinksldjump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30">
              <a:hlinkClick r:id="rId5" action="ppaction://hlinksldjump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30">
              <a:hlinkClick r:id="rId6" action="ppaction://hlinksldjump"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30">
              <a:hlinkClick r:id="rId7" action="ppaction://hlinksldjump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30">
              <a:hlinkClick r:id="rId8" action="ppaction://hlinksldjump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30">
              <a:hlinkClick r:id="rId9" action="ppaction://hlinksldjump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30">
              <a:hlinkClick r:id="" action="ppaction://noaction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30">
              <a:hlinkClick r:id="" action="ppaction://noaction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30">
              <a:hlinkClick r:id="" action="ppaction://noaction"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30">
              <a:hlinkClick r:id="" action="ppaction://noaction"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30">
              <a:hlinkClick r:id="" action="ppaction://noaction"/>
            </p:cNvPr>
            <p:cNvSpPr/>
            <p:nvPr/>
          </p:nvSpPr>
          <p:spPr>
            <a:xfrm>
              <a:off x="524402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30">
              <a:hlinkClick r:id="" action="ppaction://noaction"/>
            </p:cNvPr>
            <p:cNvSpPr/>
            <p:nvPr/>
          </p:nvSpPr>
          <p:spPr>
            <a:xfrm>
              <a:off x="5536118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30">
              <a:hlinkClick r:id="" action="ppaction://noaction"/>
            </p:cNvPr>
            <p:cNvSpPr/>
            <p:nvPr/>
          </p:nvSpPr>
          <p:spPr>
            <a:xfrm>
              <a:off x="582821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30">
              <a:hlinkClick r:id="" action="ppaction://noaction"/>
            </p:cNvPr>
            <p:cNvSpPr/>
            <p:nvPr/>
          </p:nvSpPr>
          <p:spPr>
            <a:xfrm>
              <a:off x="612030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30">
              <a:hlinkClick r:id="" action="ppaction://noaction"/>
            </p:cNvPr>
            <p:cNvSpPr/>
            <p:nvPr/>
          </p:nvSpPr>
          <p:spPr>
            <a:xfrm>
              <a:off x="641239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30">
              <a:hlinkClick r:id="" action="ppaction://noaction"/>
            </p:cNvPr>
            <p:cNvSpPr/>
            <p:nvPr/>
          </p:nvSpPr>
          <p:spPr>
            <a:xfrm>
              <a:off x="670448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0" name="Google Shape;450;p30">
              <a:hlinkClick r:id="" action="ppaction://noaction"/>
            </p:cNvPr>
            <p:cNvSpPr/>
            <p:nvPr/>
          </p:nvSpPr>
          <p:spPr>
            <a:xfrm>
              <a:off x="699657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30">
              <a:hlinkClick r:id="" action="ppaction://noaction"/>
            </p:cNvPr>
            <p:cNvSpPr/>
            <p:nvPr/>
          </p:nvSpPr>
          <p:spPr>
            <a:xfrm>
              <a:off x="728866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2" name="Google Shape;452;p30">
              <a:hlinkClick r:id="rId10" action="ppaction://hlinksldjump"/>
            </p:cNvPr>
            <p:cNvSpPr/>
            <p:nvPr/>
          </p:nvSpPr>
          <p:spPr>
            <a:xfrm>
              <a:off x="1738925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" name="Google Shape;337;p28">
            <a:extLst>
              <a:ext uri="{FF2B5EF4-FFF2-40B4-BE49-F238E27FC236}">
                <a16:creationId xmlns:a16="http://schemas.microsoft.com/office/drawing/2014/main" id="{41147216-DEA6-97DB-4D1D-387F9100D177}"/>
              </a:ext>
            </a:extLst>
          </p:cNvPr>
          <p:cNvSpPr txBox="1">
            <a:spLocks/>
          </p:cNvSpPr>
          <p:nvPr/>
        </p:nvSpPr>
        <p:spPr>
          <a:xfrm>
            <a:off x="350611" y="570514"/>
            <a:ext cx="877325" cy="62135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2" name="Google Shape;336;p28">
            <a:extLst>
              <a:ext uri="{FF2B5EF4-FFF2-40B4-BE49-F238E27FC236}">
                <a16:creationId xmlns:a16="http://schemas.microsoft.com/office/drawing/2014/main" id="{4AC510AA-E899-9E12-DF8A-BE616CFC7B1C}"/>
              </a:ext>
            </a:extLst>
          </p:cNvPr>
          <p:cNvSpPr txBox="1">
            <a:spLocks/>
          </p:cNvSpPr>
          <p:nvPr/>
        </p:nvSpPr>
        <p:spPr>
          <a:xfrm>
            <a:off x="1227934" y="570514"/>
            <a:ext cx="460027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 b="0" i="0" u="none" strike="noStrike" cap="none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sz="3000" b="1" i="0" u="none" strike="noStrike" cap="none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rPr lang="pt-BR" sz="2800" dirty="0"/>
              <a:t>Tela de Pagamento da Doação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2EAA59-2BFC-AB20-B269-6F41785A440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412"/>
          <a:stretch/>
        </p:blipFill>
        <p:spPr>
          <a:xfrm>
            <a:off x="1505984" y="1191866"/>
            <a:ext cx="6132031" cy="33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4962"/>
      </p:ext>
    </p:extLst>
  </p:cSld>
  <p:clrMapOvr>
    <a:masterClrMapping/>
  </p:clrMapOvr>
</p:sld>
</file>

<file path=ppt/theme/theme1.xml><?xml version="1.0" encoding="utf-8"?>
<a:theme xmlns:a="http://schemas.openxmlformats.org/drawingml/2006/main" name="Quoting App Pitch Deck by Slidesgo">
  <a:themeElements>
    <a:clrScheme name="Simple Light">
      <a:dk1>
        <a:srgbClr val="24282A"/>
      </a:dk1>
      <a:lt1>
        <a:srgbClr val="F1E7D6"/>
      </a:lt1>
      <a:dk2>
        <a:srgbClr val="FCF6E7"/>
      </a:dk2>
      <a:lt2>
        <a:srgbClr val="EEBB90"/>
      </a:lt2>
      <a:accent1>
        <a:srgbClr val="E6907D"/>
      </a:accent1>
      <a:accent2>
        <a:srgbClr val="DD4F3D"/>
      </a:accent2>
      <a:accent3>
        <a:srgbClr val="BBC8BA"/>
      </a:accent3>
      <a:accent4>
        <a:srgbClr val="53878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117</Words>
  <Application>Microsoft Macintosh PowerPoint</Application>
  <PresentationFormat>Apresentação na tela (16:9)</PresentationFormat>
  <Paragraphs>27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Darker Grotesque Black</vt:lpstr>
      <vt:lpstr>Darker Grotesque</vt:lpstr>
      <vt:lpstr>Open Sans</vt:lpstr>
      <vt:lpstr>Arial</vt:lpstr>
      <vt:lpstr>Barlow Medium</vt:lpstr>
      <vt:lpstr>Nunito Light</vt:lpstr>
      <vt:lpstr>Quoting App Pitch Deck by Slidesgo</vt:lpstr>
      <vt:lpstr>Apresentação do PowerPoint</vt:lpstr>
      <vt:lpstr>O que é o Projeto VAT?</vt:lpstr>
      <vt:lpstr>Tela Inicial </vt:lpstr>
      <vt:lpstr>Tela do Formulário de Cadastro de Instituição</vt:lpstr>
      <vt:lpstr>Tela de Recuperação de Senha </vt:lpstr>
      <vt:lpstr>Apresentação do PowerPoint</vt:lpstr>
      <vt:lpstr>Apresentação do PowerPoint</vt:lpstr>
      <vt:lpstr>Apresentação do PowerPoint</vt:lpstr>
      <vt:lpstr>Apresentação do PowerPoint</vt:lpstr>
      <vt:lpstr>Obrigado(a)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Ariane Moura</cp:lastModifiedBy>
  <cp:revision>2</cp:revision>
  <dcterms:modified xsi:type="dcterms:W3CDTF">2024-05-13T01:28:07Z</dcterms:modified>
</cp:coreProperties>
</file>